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56" r:id="rId3"/>
    <p:sldId id="262" r:id="rId4"/>
    <p:sldId id="257" r:id="rId5"/>
    <p:sldId id="258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281"/>
  </p:normalViewPr>
  <p:slideViewPr>
    <p:cSldViewPr snapToGrid="0" snapToObjects="1">
      <p:cViewPr varScale="1">
        <p:scale>
          <a:sx n="121" d="100"/>
          <a:sy n="121" d="100"/>
        </p:scale>
        <p:origin x="200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tiff>
</file>

<file path=ppt/media/image2.png>
</file>

<file path=ppt/media/image3.tiff>
</file>

<file path=ppt/media/image4.tiff>
</file>

<file path=ppt/media/image5.png>
</file>

<file path=ppt/media/image6.png>
</file>

<file path=ppt/media/image7.tiff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BCD3B-C3F5-5647-9525-642A9B7C3E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F7A33F-E561-4543-B150-C526B07896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7E9AFA-1087-AA43-AB0A-6D9835A10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98524-5EA2-A043-B802-8639BC0A88B5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10E406-14DD-6A49-AD7C-6A392771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B5277E-90DE-3B41-A227-1B3A9DCB4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DE11D7-0B77-9248-815E-2FA703008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139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34729-682B-DA4E-8B49-75A7AE437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F71F03-D113-1249-9AF4-DF821F5D63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0F78EC-39CE-CC41-9E8F-B840B47AC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98524-5EA2-A043-B802-8639BC0A88B5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CBAE7B-A26B-C843-BBF7-A4B015008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D656D-656B-0F45-BF72-715123100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DE11D7-0B77-9248-815E-2FA703008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032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2E14E1-3ED7-DB42-B7C4-75EF0BD92A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6EE63B-8B48-C642-9B93-829628ACF8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5D08B-3E87-964D-AF8B-09D3358F4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98524-5EA2-A043-B802-8639BC0A88B5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1DD3AC-C54E-2B47-A282-3D8AFC475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83E2CD-0F8D-8141-B9F6-542CA88BA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DE11D7-0B77-9248-815E-2FA703008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050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A206C-FC97-A04A-BC4A-9D323E55F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F8080-6C76-EC4E-9B8C-BFE377A906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767D4-99EC-3E42-A3BA-F2D369473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98524-5EA2-A043-B802-8639BC0A88B5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6E73EB-DE5C-FB4F-8570-060BF787F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E31109-4258-1F40-98E6-D95A653D8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DE11D7-0B77-9248-815E-2FA703008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090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43E01-2DDC-3043-B677-786BF2600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E29A88-05B0-4743-8B96-9D532CDF2F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27DF7-EFE0-2C46-B1EE-15C2643FF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98524-5EA2-A043-B802-8639BC0A88B5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EB524-6663-B447-B8FA-6360C5B4E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C1949C-DD7B-EF44-AF4C-DFA511392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DE11D7-0B77-9248-815E-2FA703008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914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D0393-CF01-434E-ADD5-CB2ABA0C6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1EC93-8717-5B40-998A-67B852CE34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8301D0-BFEE-8D49-AC8A-950BF93702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857D72-49A9-5D4A-B462-2E4BCEFA9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98524-5EA2-A043-B802-8639BC0A88B5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E3808-10F7-EB47-8B15-3B06CF60C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337CBA-69D2-4B43-9F56-1387804EF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DE11D7-0B77-9248-815E-2FA703008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319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0F17A-B705-174C-BC17-3374ED5AC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2CEC48-729D-3B4E-9D8C-F37AD06467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5BE8ED-7138-C740-A08F-B70308970B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405669-BA55-F641-86A9-8BFD519E09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9F5BA9-7933-4D42-81D6-459118D7A1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09CDA2-938E-244C-8EC9-19A335ED7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98524-5EA2-A043-B802-8639BC0A88B5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CFD1C2-8DBF-B941-BB7C-FDB158933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80673A-B485-054B-8082-7FCD923E8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DE11D7-0B77-9248-815E-2FA703008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505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FEE4F-4882-6944-B3B0-3A3245ABB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E4CF2F-74E1-D14B-A2C5-4AFA2B061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98524-5EA2-A043-B802-8639BC0A88B5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59A16-76AA-2F44-943E-C1A6E0B54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6AD7D3-C811-044B-B469-C39DBF0D1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DE11D7-0B77-9248-815E-2FA703008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369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5470A8-39B0-3D4B-8A10-77BAB1358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98524-5EA2-A043-B802-8639BC0A88B5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62495B-EE0A-7C40-BACF-C20EB9A17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977B85-362D-CA4D-9856-CB84B10AA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DE11D7-0B77-9248-815E-2FA703008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016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5EEE0-357B-3846-8429-4E58742C3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5038D-5B5C-5A48-BF2A-586AC012A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42F3AE-7484-0E4A-9E10-065435F49A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1A5030-6D2D-1C43-ADAF-E0FC8B4EA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98524-5EA2-A043-B802-8639BC0A88B5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3B9321-9CBE-274B-9E36-E9FF16126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2FC235-8C4D-2F4D-9605-7C96087CC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DE11D7-0B77-9248-815E-2FA703008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744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BE28F-A65D-8348-A652-9C57BA2F8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1BEF9D-BE23-E842-A380-BF64E78FB6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C3C905-B0C3-1A4E-88B6-4F501361B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EC572E-F1A6-8F4E-BABA-28CF56FB2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98524-5EA2-A043-B802-8639BC0A88B5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C079B-E8BF-F54C-83AC-8DC63121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018968-93C4-2E47-B597-546E0158B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DE11D7-0B77-9248-815E-2FA703008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54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4C64D4-E8F5-B340-89BB-A25BE4E9B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17268A-6742-604A-847D-8B13E256EB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85B6B4-0012-454F-9117-F8220FE4BA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298524-5EA2-A043-B802-8639BC0A88B5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1F1C89-9D8E-A947-84C8-ECB6C8E236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F976C5-7868-5245-8CF5-A6E2B6EA34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DE11D7-0B77-9248-815E-2FA703008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941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068880-BD3C-4842-A37E-194C4FC6E694}"/>
              </a:ext>
            </a:extLst>
          </p:cNvPr>
          <p:cNvSpPr txBox="1"/>
          <p:nvPr/>
        </p:nvSpPr>
        <p:spPr>
          <a:xfrm>
            <a:off x="0" y="822991"/>
            <a:ext cx="1219199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n-US" sz="4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CDS Graduate Student Analysis and Visualization(Group11)</a:t>
            </a:r>
          </a:p>
          <a:p>
            <a:pPr algn="ctr">
              <a:lnSpc>
                <a:spcPct val="150000"/>
              </a:lnSpc>
              <a:spcAft>
                <a:spcPts val="0"/>
              </a:spcAft>
            </a:pPr>
            <a:endParaRPr lang="en-US" sz="3200" dirty="0">
              <a:latin typeface="Calibri" panose="020F0502020204030204" pitchFamily="34" charset="0"/>
              <a:ea typeface="Malgun Gothic" panose="020B0503020000020004" pitchFamily="34" charset="-127"/>
              <a:cs typeface="Times New Roman" panose="02020603050405020304" pitchFamily="18" charset="0"/>
            </a:endParaRPr>
          </a:p>
          <a:p>
            <a:pPr algn="r">
              <a:spcAft>
                <a:spcPts val="0"/>
              </a:spcAft>
            </a:pPr>
            <a:r>
              <a:rPr lang="en-US" sz="24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Yoontae</a:t>
            </a: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Park(yp2201</a:t>
            </a:r>
            <a:r>
              <a:rPr lang="en-US" sz="240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 </a:t>
            </a:r>
            <a:endParaRPr lang="en-US" sz="2800" dirty="0">
              <a:latin typeface="Calibri" panose="020F0502020204030204" pitchFamily="34" charset="0"/>
              <a:ea typeface="Malgun Gothic" panose="020B0503020000020004" pitchFamily="34" charset="-127"/>
              <a:cs typeface="Times New Roman" panose="02020603050405020304" pitchFamily="18" charset="0"/>
            </a:endParaRPr>
          </a:p>
          <a:p>
            <a:pPr algn="r">
              <a:spcAft>
                <a:spcPts val="0"/>
              </a:spcAft>
            </a:pPr>
            <a:r>
              <a:rPr lang="en-US" sz="24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Yoobin</a:t>
            </a: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Cheong(yc5206) </a:t>
            </a:r>
            <a:endParaRPr lang="en-US" sz="2800" dirty="0">
              <a:latin typeface="Calibri" panose="020F0502020204030204" pitchFamily="34" charset="0"/>
              <a:ea typeface="Malgun Gothic" panose="020B0503020000020004" pitchFamily="34" charset="-127"/>
              <a:cs typeface="Times New Roman" panose="02020603050405020304" pitchFamily="18" charset="0"/>
            </a:endParaRPr>
          </a:p>
          <a:p>
            <a:pPr algn="r">
              <a:spcAft>
                <a:spcPts val="0"/>
              </a:spcAft>
            </a:pPr>
            <a:r>
              <a:rPr lang="en-US" sz="24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Ilias</a:t>
            </a: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Arvanitakis</a:t>
            </a: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(ia2248)</a:t>
            </a:r>
            <a:endParaRPr lang="en-US" sz="2800" dirty="0">
              <a:latin typeface="Calibri" panose="020F0502020204030204" pitchFamily="34" charset="0"/>
              <a:ea typeface="Malgun Gothic" panose="020B0503020000020004" pitchFamily="34" charset="-127"/>
              <a:cs typeface="Times New Roman" panose="02020603050405020304" pitchFamily="18" charset="0"/>
            </a:endParaRPr>
          </a:p>
          <a:p>
            <a:pPr algn="r">
              <a:spcAft>
                <a:spcPts val="0"/>
              </a:spcAft>
            </a:pP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Joseph Schuman(js12580)</a:t>
            </a:r>
            <a:endParaRPr lang="en-US" sz="2800" dirty="0">
              <a:latin typeface="Calibri" panose="020F0502020204030204" pitchFamily="34" charset="0"/>
              <a:ea typeface="Malgun Gothic" panose="020B0503020000020004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6410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068880-BD3C-4842-A37E-194C4FC6E694}"/>
              </a:ext>
            </a:extLst>
          </p:cNvPr>
          <p:cNvSpPr txBox="1"/>
          <p:nvPr/>
        </p:nvSpPr>
        <p:spPr>
          <a:xfrm>
            <a:off x="0" y="150606"/>
            <a:ext cx="12191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CDS Graduate Student Analysis and Visualization(Group11)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4D8FDF-3BFD-7141-B43D-7A021316E7B4}"/>
              </a:ext>
            </a:extLst>
          </p:cNvPr>
          <p:cNvSpPr/>
          <p:nvPr/>
        </p:nvSpPr>
        <p:spPr>
          <a:xfrm>
            <a:off x="928742" y="859453"/>
            <a:ext cx="8451925" cy="1883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sym typeface="Symbol" pitchFamily="2" charset="2"/>
              </a:rPr>
              <a:t></a:t>
            </a:r>
            <a:r>
              <a:rPr lang="en-US" sz="2000" dirty="0"/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Objective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- To get an intuition of CDS students(Current/Past)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- Providing analysis and visualization report to CDS faculty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 → Help CDS to get a better visualization results for students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E47D12-BEB1-BA4A-8A94-7E70CC70F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1019" y="3365949"/>
            <a:ext cx="4294727" cy="32942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E9CEE3-C5E7-9648-A31D-0231407D6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742" y="3492052"/>
            <a:ext cx="5995595" cy="284034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B9D9995-779A-1146-8050-61E943D3FA50}"/>
              </a:ext>
            </a:extLst>
          </p:cNvPr>
          <p:cNvSpPr/>
          <p:nvPr/>
        </p:nvSpPr>
        <p:spPr>
          <a:xfrm>
            <a:off x="2277465" y="2929164"/>
            <a:ext cx="3298147" cy="376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[CDS webpage(Student background]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22141D-3C22-7248-99BF-E6037041C8F5}"/>
              </a:ext>
            </a:extLst>
          </p:cNvPr>
          <p:cNvSpPr/>
          <p:nvPr/>
        </p:nvSpPr>
        <p:spPr>
          <a:xfrm>
            <a:off x="7731593" y="2929164"/>
            <a:ext cx="3298147" cy="376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[CDS webpage(Career Outcome]</a:t>
            </a:r>
          </a:p>
        </p:txBody>
      </p:sp>
    </p:spTree>
    <p:extLst>
      <p:ext uri="{BB962C8B-B14F-4D97-AF65-F5344CB8AC3E}">
        <p14:creationId xmlns:p14="http://schemas.microsoft.com/office/powerpoint/2010/main" val="2831974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068880-BD3C-4842-A37E-194C4FC6E694}"/>
              </a:ext>
            </a:extLst>
          </p:cNvPr>
          <p:cNvSpPr txBox="1"/>
          <p:nvPr/>
        </p:nvSpPr>
        <p:spPr>
          <a:xfrm>
            <a:off x="0" y="150606"/>
            <a:ext cx="12191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CDS Graduate Student Analysis and Visualization(Group11)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4D8FDF-3BFD-7141-B43D-7A021316E7B4}"/>
              </a:ext>
            </a:extLst>
          </p:cNvPr>
          <p:cNvSpPr/>
          <p:nvPr/>
        </p:nvSpPr>
        <p:spPr>
          <a:xfrm>
            <a:off x="928742" y="859453"/>
            <a:ext cx="8451925" cy="96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sym typeface="Symbol" pitchFamily="2" charset="2"/>
              </a:rPr>
              <a:t></a:t>
            </a:r>
            <a:r>
              <a:rPr lang="en-US" sz="2000" dirty="0"/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Why working on visualization project?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- Visualization is 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one of the 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most important skills for Data Scientists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AC783F-E9F7-4C46-9F12-C69C0D3EF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8997" y="2943975"/>
            <a:ext cx="4064000" cy="330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1ED741-A4E5-1E4D-AFD2-2B6C7A822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742" y="2765299"/>
            <a:ext cx="4967642" cy="33084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5F42340-298D-4241-8297-87A75A1314B4}"/>
              </a:ext>
            </a:extLst>
          </p:cNvPr>
          <p:cNvSpPr/>
          <p:nvPr/>
        </p:nvSpPr>
        <p:spPr>
          <a:xfrm>
            <a:off x="928742" y="3829725"/>
            <a:ext cx="1437940" cy="5593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CA9677-53ED-A744-9FDD-EAC608CBEFAC}"/>
              </a:ext>
            </a:extLst>
          </p:cNvPr>
          <p:cNvSpPr/>
          <p:nvPr/>
        </p:nvSpPr>
        <p:spPr>
          <a:xfrm>
            <a:off x="6947052" y="3644155"/>
            <a:ext cx="3982720" cy="35718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A9AC9E5-B57E-1E4D-ADC3-6F61C464E015}"/>
              </a:ext>
            </a:extLst>
          </p:cNvPr>
          <p:cNvSpPr/>
          <p:nvPr/>
        </p:nvSpPr>
        <p:spPr>
          <a:xfrm>
            <a:off x="1897796" y="2340211"/>
            <a:ext cx="3298147" cy="376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[Data Scientist Skills]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FC7AC4-1C6D-694C-B162-B742A3972101}"/>
              </a:ext>
            </a:extLst>
          </p:cNvPr>
          <p:cNvSpPr/>
          <p:nvPr/>
        </p:nvSpPr>
        <p:spPr>
          <a:xfrm>
            <a:off x="7351924" y="2340211"/>
            <a:ext cx="3298147" cy="376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[Visualization as important skills for DS]</a:t>
            </a:r>
          </a:p>
        </p:txBody>
      </p:sp>
    </p:spTree>
    <p:extLst>
      <p:ext uri="{BB962C8B-B14F-4D97-AF65-F5344CB8AC3E}">
        <p14:creationId xmlns:p14="http://schemas.microsoft.com/office/powerpoint/2010/main" val="3296106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068880-BD3C-4842-A37E-194C4FC6E694}"/>
              </a:ext>
            </a:extLst>
          </p:cNvPr>
          <p:cNvSpPr txBox="1"/>
          <p:nvPr/>
        </p:nvSpPr>
        <p:spPr>
          <a:xfrm>
            <a:off x="0" y="150606"/>
            <a:ext cx="12191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CDS Graduate Student Analysis and Visualization(Group11)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4D8FDF-3BFD-7141-B43D-7A021316E7B4}"/>
              </a:ext>
            </a:extLst>
          </p:cNvPr>
          <p:cNvSpPr/>
          <p:nvPr/>
        </p:nvSpPr>
        <p:spPr>
          <a:xfrm>
            <a:off x="928742" y="859453"/>
            <a:ext cx="8451925" cy="4977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 Draft of final report: Class analysis and visualization report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841BE9-C763-874B-B4ED-81A691C34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2901" y="2528628"/>
            <a:ext cx="3982572" cy="412017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7A10A5-9232-BC49-BB04-D8326907F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1634" y="2336720"/>
            <a:ext cx="4080594" cy="421968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6F7F259-8933-0646-9110-F5A496CD6298}"/>
              </a:ext>
            </a:extLst>
          </p:cNvPr>
          <p:cNvSpPr/>
          <p:nvPr/>
        </p:nvSpPr>
        <p:spPr>
          <a:xfrm>
            <a:off x="1602857" y="1766966"/>
            <a:ext cx="3298147" cy="376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[Draft of final report(Class analysis)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77682F0-104A-8847-A96B-42462F86F3D4}"/>
              </a:ext>
            </a:extLst>
          </p:cNvPr>
          <p:cNvSpPr/>
          <p:nvPr/>
        </p:nvSpPr>
        <p:spPr>
          <a:xfrm>
            <a:off x="6675113" y="1745064"/>
            <a:ext cx="3298147" cy="376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[Draft of final report(Career outcome]</a:t>
            </a:r>
          </a:p>
        </p:txBody>
      </p:sp>
    </p:spTree>
    <p:extLst>
      <p:ext uri="{BB962C8B-B14F-4D97-AF65-F5344CB8AC3E}">
        <p14:creationId xmlns:p14="http://schemas.microsoft.com/office/powerpoint/2010/main" val="3784125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068880-BD3C-4842-A37E-194C4FC6E694}"/>
              </a:ext>
            </a:extLst>
          </p:cNvPr>
          <p:cNvSpPr txBox="1"/>
          <p:nvPr/>
        </p:nvSpPr>
        <p:spPr>
          <a:xfrm>
            <a:off x="0" y="150606"/>
            <a:ext cx="12191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CDS Graduate Student Analysis and Visualization(Group11)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4D8FDF-3BFD-7141-B43D-7A021316E7B4}"/>
              </a:ext>
            </a:extLst>
          </p:cNvPr>
          <p:cNvSpPr/>
          <p:nvPr/>
        </p:nvSpPr>
        <p:spPr>
          <a:xfrm>
            <a:off x="928742" y="859453"/>
            <a:ext cx="8451925" cy="1421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 What kind of data do we have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- Student background information: Legal sex, US citizenship, GPA, GRE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- Student professional outcome: Summer internship outcome, Career outcome</a:t>
            </a:r>
          </a:p>
        </p:txBody>
      </p:sp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468326F0-5A61-AD45-BBA4-B79992CEF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9869" y="2990292"/>
            <a:ext cx="5529432" cy="364060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4A06BB3-4E60-4440-BAE7-55DCBAE37A34}"/>
              </a:ext>
            </a:extLst>
          </p:cNvPr>
          <p:cNvSpPr/>
          <p:nvPr/>
        </p:nvSpPr>
        <p:spPr>
          <a:xfrm rot="20485205">
            <a:off x="3200463" y="4398690"/>
            <a:ext cx="5098140" cy="770651"/>
          </a:xfrm>
          <a:prstGeom prst="rect">
            <a:avLst/>
          </a:prstGeom>
          <a:solidFill>
            <a:srgbClr val="FF0000">
              <a:alpha val="7926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7030A0"/>
                </a:solidFill>
              </a:rPr>
              <a:t>For illustrative purposes only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Not representative of actual data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A3F9378-2DD6-6843-87FB-68F9ABD5E733}"/>
              </a:ext>
            </a:extLst>
          </p:cNvPr>
          <p:cNvSpPr/>
          <p:nvPr/>
        </p:nvSpPr>
        <p:spPr>
          <a:xfrm>
            <a:off x="4095511" y="2520889"/>
            <a:ext cx="3298147" cy="376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n-US" sz="14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[</a:t>
            </a:r>
            <a:r>
              <a:rPr lang="en-US" sz="1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Anonymous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 </a:t>
            </a:r>
            <a:r>
              <a:rPr lang="en-US" sz="14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S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tudent data]</a:t>
            </a:r>
          </a:p>
        </p:txBody>
      </p:sp>
    </p:spTree>
    <p:extLst>
      <p:ext uri="{BB962C8B-B14F-4D97-AF65-F5344CB8AC3E}">
        <p14:creationId xmlns:p14="http://schemas.microsoft.com/office/powerpoint/2010/main" val="770092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068880-BD3C-4842-A37E-194C4FC6E694}"/>
              </a:ext>
            </a:extLst>
          </p:cNvPr>
          <p:cNvSpPr txBox="1"/>
          <p:nvPr/>
        </p:nvSpPr>
        <p:spPr>
          <a:xfrm>
            <a:off x="0" y="150606"/>
            <a:ext cx="12191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CDS Graduate Student Analysis and Visualization(Group11)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4D8FDF-3BFD-7141-B43D-7A021316E7B4}"/>
              </a:ext>
            </a:extLst>
          </p:cNvPr>
          <p:cNvSpPr/>
          <p:nvPr/>
        </p:nvSpPr>
        <p:spPr>
          <a:xfrm>
            <a:off x="928742" y="859453"/>
            <a:ext cx="10119362" cy="1421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 What to do with these dataset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- Data analysis: Knowing correlations between student features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- Visualization: Distribution of students by visualizing mean/min/max values of data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55C557-1FB9-F344-854A-358E76951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408" y="3009118"/>
            <a:ext cx="5639906" cy="2487979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11079D9-17A4-D84C-A6D9-14C15F8AA8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4262045"/>
              </p:ext>
            </p:extLst>
          </p:nvPr>
        </p:nvGraphicFramePr>
        <p:xfrm>
          <a:off x="6852621" y="3019542"/>
          <a:ext cx="4779607" cy="2353239"/>
        </p:xfrm>
        <a:graphic>
          <a:graphicData uri="http://schemas.openxmlformats.org/drawingml/2006/table">
            <a:tbl>
              <a:tblPr/>
              <a:tblGrid>
                <a:gridCol w="1065745">
                  <a:extLst>
                    <a:ext uri="{9D8B030D-6E8A-4147-A177-3AD203B41FA5}">
                      <a16:colId xmlns:a16="http://schemas.microsoft.com/office/drawing/2014/main" val="425593220"/>
                    </a:ext>
                  </a:extLst>
                </a:gridCol>
                <a:gridCol w="1237954">
                  <a:extLst>
                    <a:ext uri="{9D8B030D-6E8A-4147-A177-3AD203B41FA5}">
                      <a16:colId xmlns:a16="http://schemas.microsoft.com/office/drawing/2014/main" val="773182805"/>
                    </a:ext>
                  </a:extLst>
                </a:gridCol>
                <a:gridCol w="1237954">
                  <a:extLst>
                    <a:ext uri="{9D8B030D-6E8A-4147-A177-3AD203B41FA5}">
                      <a16:colId xmlns:a16="http://schemas.microsoft.com/office/drawing/2014/main" val="2609484845"/>
                    </a:ext>
                  </a:extLst>
                </a:gridCol>
                <a:gridCol w="1237954">
                  <a:extLst>
                    <a:ext uri="{9D8B030D-6E8A-4147-A177-3AD203B41FA5}">
                      <a16:colId xmlns:a16="http://schemas.microsoft.com/office/drawing/2014/main" val="2676138718"/>
                    </a:ext>
                  </a:extLst>
                </a:gridCol>
              </a:tblGrid>
              <a:tr h="2614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GPA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GRE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…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8469021"/>
                  </a:ext>
                </a:extLst>
              </a:tr>
              <a:tr h="2614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count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8292453"/>
                  </a:ext>
                </a:extLst>
              </a:tr>
              <a:tr h="2614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mean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721162"/>
                  </a:ext>
                </a:extLst>
              </a:tr>
              <a:tr h="2614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std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5522351"/>
                  </a:ext>
                </a:extLst>
              </a:tr>
              <a:tr h="2614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min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1630195"/>
                  </a:ext>
                </a:extLst>
              </a:tr>
              <a:tr h="2614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4207816"/>
                  </a:ext>
                </a:extLst>
              </a:tr>
              <a:tr h="2614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4276550"/>
                  </a:ext>
                </a:extLst>
              </a:tr>
              <a:tr h="2614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75%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153007"/>
                  </a:ext>
                </a:extLst>
              </a:tr>
              <a:tr h="2614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max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///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479045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49A08C86-FC77-A441-8DBA-B23DB7EA20F9}"/>
              </a:ext>
            </a:extLst>
          </p:cNvPr>
          <p:cNvSpPr/>
          <p:nvPr/>
        </p:nvSpPr>
        <p:spPr>
          <a:xfrm>
            <a:off x="1897796" y="2480062"/>
            <a:ext cx="3298147" cy="376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[Correlation between features]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C134C0-2E9A-B84A-82D8-6EE0B31BF065}"/>
              </a:ext>
            </a:extLst>
          </p:cNvPr>
          <p:cNvSpPr/>
          <p:nvPr/>
        </p:nvSpPr>
        <p:spPr>
          <a:xfrm>
            <a:off x="7351924" y="2480062"/>
            <a:ext cx="3298147" cy="376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[Visualization as important skills for DS]</a:t>
            </a:r>
          </a:p>
        </p:txBody>
      </p:sp>
    </p:spTree>
    <p:extLst>
      <p:ext uri="{BB962C8B-B14F-4D97-AF65-F5344CB8AC3E}">
        <p14:creationId xmlns:p14="http://schemas.microsoft.com/office/powerpoint/2010/main" val="3676039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068880-BD3C-4842-A37E-194C4FC6E694}"/>
              </a:ext>
            </a:extLst>
          </p:cNvPr>
          <p:cNvSpPr txBox="1"/>
          <p:nvPr/>
        </p:nvSpPr>
        <p:spPr>
          <a:xfrm>
            <a:off x="0" y="150606"/>
            <a:ext cx="12191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CDS Graduate Student Analysis and Visualization(Group11)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4D8FDF-3BFD-7141-B43D-7A021316E7B4}"/>
              </a:ext>
            </a:extLst>
          </p:cNvPr>
          <p:cNvSpPr/>
          <p:nvPr/>
        </p:nvSpPr>
        <p:spPr>
          <a:xfrm>
            <a:off x="928742" y="859453"/>
            <a:ext cx="10119362" cy="1883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 How to get those results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- Getting basic statistics by using functions that we’ve learned in class(i.e.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numpy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)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- Trying some regression methods and figure out correlations between columns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- Using visualization tools such as Tableau, MS Power BI,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etc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  <a:sym typeface="Symbol" pitchFamily="2" charset="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24BBDE6-927C-B24B-AA3B-558B65372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0024" y="5073222"/>
            <a:ext cx="3718080" cy="14675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599541B-A742-7A4B-9B04-36F9AA0F6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742" y="3306071"/>
            <a:ext cx="5368726" cy="29765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3A427A-3097-DF48-929A-13AC14E87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6046" y="3300840"/>
            <a:ext cx="2840019" cy="177238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234C57A-F3B3-F14A-A0A5-3E0490E498AD}"/>
              </a:ext>
            </a:extLst>
          </p:cNvPr>
          <p:cNvSpPr/>
          <p:nvPr/>
        </p:nvSpPr>
        <p:spPr>
          <a:xfrm>
            <a:off x="1964031" y="2836173"/>
            <a:ext cx="3298147" cy="376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[</a:t>
            </a:r>
            <a:r>
              <a:rPr lang="en-US" sz="14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Numpy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 Functions]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BAB308-5F99-6849-B2DC-999DB650073D}"/>
              </a:ext>
            </a:extLst>
          </p:cNvPr>
          <p:cNvSpPr/>
          <p:nvPr/>
        </p:nvSpPr>
        <p:spPr>
          <a:xfrm>
            <a:off x="7736046" y="2840470"/>
            <a:ext cx="3298147" cy="376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n-US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[Pandas / Tableau]</a:t>
            </a:r>
          </a:p>
        </p:txBody>
      </p:sp>
    </p:spTree>
    <p:extLst>
      <p:ext uri="{BB962C8B-B14F-4D97-AF65-F5344CB8AC3E}">
        <p14:creationId xmlns:p14="http://schemas.microsoft.com/office/powerpoint/2010/main" val="2673331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068880-BD3C-4842-A37E-194C4FC6E694}"/>
              </a:ext>
            </a:extLst>
          </p:cNvPr>
          <p:cNvSpPr txBox="1"/>
          <p:nvPr/>
        </p:nvSpPr>
        <p:spPr>
          <a:xfrm>
            <a:off x="0" y="150606"/>
            <a:ext cx="12191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CDS Graduate Student Analysis and Visualization(Group11)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4D8FDF-3BFD-7141-B43D-7A021316E7B4}"/>
              </a:ext>
            </a:extLst>
          </p:cNvPr>
          <p:cNvSpPr/>
          <p:nvPr/>
        </p:nvSpPr>
        <p:spPr>
          <a:xfrm>
            <a:off x="928742" y="859453"/>
            <a:ext cx="10119362" cy="2345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 Sources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- CDS faculty anonymous student dataset(data that cannot distinguish students)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-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Linkedin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 profile of NYU MSDS graduate students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- NYU websites(i.e. CDS webpage, Career website)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- Reference websites(MIT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sloan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itchFamily="2" charset="2"/>
              </a:rPr>
              <a:t> student analytics report, CMU career website)</a:t>
            </a:r>
          </a:p>
        </p:txBody>
      </p:sp>
    </p:spTree>
    <p:extLst>
      <p:ext uri="{BB962C8B-B14F-4D97-AF65-F5344CB8AC3E}">
        <p14:creationId xmlns:p14="http://schemas.microsoft.com/office/powerpoint/2010/main" val="33917644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442</Words>
  <Application>Microsoft Macintosh PowerPoint</Application>
  <PresentationFormat>Widescreen</PresentationFormat>
  <Paragraphs>84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Helvetica Neue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20</cp:revision>
  <cp:lastPrinted>2021-10-23T21:08:19Z</cp:lastPrinted>
  <dcterms:created xsi:type="dcterms:W3CDTF">2021-10-23T19:44:23Z</dcterms:created>
  <dcterms:modified xsi:type="dcterms:W3CDTF">2021-10-23T21:08:56Z</dcterms:modified>
</cp:coreProperties>
</file>

<file path=docProps/thumbnail.jpeg>
</file>